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2" r:id="rId3"/>
    <p:sldId id="266" r:id="rId4"/>
    <p:sldId id="268" r:id="rId5"/>
    <p:sldId id="264" r:id="rId6"/>
    <p:sldId id="270" r:id="rId7"/>
  </p:sldIdLst>
  <p:sldSz cx="12192000" cy="6858000"/>
  <p:notesSz cx="6858000" cy="9144000"/>
  <p:embeddedFontLst>
    <p:embeddedFont>
      <p:font typeface="Castellar" panose="020A0402060406010301" pitchFamily="18" charset="0"/>
      <p:regular r:id="rId9"/>
    </p:embeddedFont>
    <p:embeddedFont>
      <p:font typeface="Dubai" panose="020B0503030403030204" pitchFamily="34" charset="-78"/>
      <p:regular r:id="rId10"/>
      <p:bold r:id="rId11"/>
    </p:embeddedFont>
    <p:embeddedFont>
      <p:font typeface="Lucida Handwriting" panose="03010101010101010101" pitchFamily="66" charset="0"/>
      <p:regular r:id="rId12"/>
    </p:embeddedFont>
    <p:embeddedFont>
      <p:font typeface="Maiandra GD" panose="020E0502030308020204" pitchFamily="34" charset="0"/>
      <p:regular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hht3ikA+uPmNTnErOc6hmrKZaN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85AB"/>
    <a:srgbClr val="660066"/>
    <a:srgbClr val="9D598A"/>
    <a:srgbClr val="754362"/>
    <a:srgbClr val="4B752F"/>
    <a:srgbClr val="D51595"/>
    <a:srgbClr val="99137F"/>
    <a:srgbClr val="891172"/>
    <a:srgbClr val="CF19AC"/>
    <a:srgbClr val="984D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992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customschemas.google.com/relationships/presentationmetadata" Target="metadata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99DAD6-473C-43A0-B5A0-7EAEF8986359}" type="doc">
      <dgm:prSet loTypeId="urn:microsoft.com/office/officeart/2005/8/layout/matrix1" loCatId="matrix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983F133-19E6-4724-B675-6848C8A93814}">
      <dgm:prSet phldrT="[Text]"/>
      <dgm:spPr>
        <a:solidFill>
          <a:srgbClr val="EDE0E8"/>
        </a:solidFill>
      </dgm:spPr>
      <dgm:t>
        <a:bodyPr/>
        <a:lstStyle/>
        <a:p>
          <a:r>
            <a:rPr lang="en-IN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tellar" panose="020A0402060406010301" pitchFamily="18" charset="0"/>
            </a:rPr>
            <a:t>Benefits </a:t>
          </a:r>
        </a:p>
      </dgm:t>
    </dgm:pt>
    <dgm:pt modelId="{D4B9985A-5679-4412-979A-59C9D1075169}" type="parTrans" cxnId="{3FCB767D-40B0-4DBD-8615-0DE46C58B500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4713EDF5-BE56-4E6E-8C69-5429A3DDE9BE}" type="sibTrans" cxnId="{3FCB767D-40B0-4DBD-8615-0DE46C58B500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19B7E9D4-B19D-4583-B483-4D7EBA55EE40}">
      <dgm:prSet phldrT="[Text]" custT="1"/>
      <dgm:spPr>
        <a:solidFill>
          <a:srgbClr val="9D598A"/>
        </a:solidFill>
      </dgm:spPr>
      <dgm:t>
        <a:bodyPr/>
        <a:lstStyle/>
        <a:p>
          <a:endParaRPr lang="en-IN" sz="2600" b="0" dirty="0">
            <a:solidFill>
              <a:schemeClr val="bg1"/>
            </a:solidFill>
            <a:latin typeface="Dubai" panose="020B0503030403030204" pitchFamily="34" charset="-78"/>
            <a:cs typeface="Dubai" panose="020B0503030403030204" pitchFamily="34" charset="-78"/>
          </a:endParaRPr>
        </a:p>
      </dgm:t>
    </dgm:pt>
    <dgm:pt modelId="{EEDB6D60-790E-4034-A2AA-7635B66DDCDC}" type="parTrans" cxnId="{E77CE536-4C21-410C-8856-23AE2512EF26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802281DB-30BE-46E9-B9E9-DD57218AC2C7}" type="sibTrans" cxnId="{E77CE536-4C21-410C-8856-23AE2512EF26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9086F8CE-06E9-46F3-8566-FEE9C9F7BBF0}">
      <dgm:prSet phldrT="[Text]" custT="1"/>
      <dgm:spPr>
        <a:solidFill>
          <a:srgbClr val="9D598A"/>
        </a:solidFill>
      </dgm:spPr>
      <dgm:t>
        <a:bodyPr/>
        <a:lstStyle/>
        <a:p>
          <a:pPr>
            <a:buFont typeface="Wingdings" pitchFamily="2" charset="2"/>
            <a:buChar char="§"/>
          </a:pPr>
          <a:endParaRPr lang="en-IN" sz="2600" b="0" dirty="0">
            <a:solidFill>
              <a:schemeClr val="bg1"/>
            </a:solidFill>
            <a:latin typeface="Dubai" panose="020B0503030403030204" pitchFamily="34" charset="-78"/>
            <a:cs typeface="Dubai" panose="020B0503030403030204" pitchFamily="34" charset="-78"/>
          </a:endParaRPr>
        </a:p>
      </dgm:t>
    </dgm:pt>
    <dgm:pt modelId="{8F63D986-6EB7-4EA7-BE76-B35A7350C8D1}" type="parTrans" cxnId="{6D743BEF-ED23-4F49-8541-A2100BF81811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65CD5F84-C60B-413D-89AC-A54D1B4BBC8B}" type="sibTrans" cxnId="{6D743BEF-ED23-4F49-8541-A2100BF81811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F965EA56-6416-4A40-8F82-A9D9E71E1073}">
      <dgm:prSet phldrT="[Text]" custT="1"/>
      <dgm:spPr>
        <a:solidFill>
          <a:srgbClr val="A25E88"/>
        </a:solidFill>
      </dgm:spPr>
      <dgm:t>
        <a:bodyPr/>
        <a:lstStyle/>
        <a:p>
          <a:pPr>
            <a:buFont typeface="Wingdings" pitchFamily="2" charset="2"/>
            <a:buChar char="§"/>
          </a:pPr>
          <a:endParaRPr lang="en-IN" sz="2600" b="0" dirty="0">
            <a:solidFill>
              <a:schemeClr val="bg1"/>
            </a:solidFill>
            <a:latin typeface="Dubai" panose="020B0503030403030204" pitchFamily="34" charset="-78"/>
            <a:cs typeface="Dubai" panose="020B0503030403030204" pitchFamily="34" charset="-78"/>
          </a:endParaRPr>
        </a:p>
      </dgm:t>
    </dgm:pt>
    <dgm:pt modelId="{8529D2DF-116E-4281-A30B-8A15385CAE97}" type="parTrans" cxnId="{6A0B6129-7734-49BA-BDA8-A87AA26B839C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AAB76C94-3838-4C19-8B32-E9360623BF09}" type="sibTrans" cxnId="{6A0B6129-7734-49BA-BDA8-A87AA26B839C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676E8435-6F1B-47FF-8ECD-78749D52A608}">
      <dgm:prSet phldrT="[Text]" phldr="1"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DA4A13B0-845C-4D5E-A9D7-E85AA8690CB7}" type="parTrans" cxnId="{1C2E05D4-4828-4919-813E-12F1E23991CF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86940F33-E2B8-4E03-A6A3-02A23EAB260D}" type="sibTrans" cxnId="{1C2E05D4-4828-4919-813E-12F1E23991CF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77117BA7-C926-4A58-A434-1F17DC19E994}">
      <dgm:prSet custT="1"/>
      <dgm:spPr>
        <a:solidFill>
          <a:srgbClr val="9D598A"/>
        </a:solidFill>
      </dgm:spPr>
      <dgm:t>
        <a:bodyPr/>
        <a:lstStyle/>
        <a:p>
          <a:pPr algn="ctr"/>
          <a:endParaRPr lang="en-US" sz="2600" b="0" dirty="0">
            <a:solidFill>
              <a:schemeClr val="bg1"/>
            </a:solidFill>
            <a:latin typeface="Dubai" panose="020B0503030403030204" pitchFamily="34" charset="-78"/>
            <a:cs typeface="Dubai" panose="020B0503030403030204" pitchFamily="34" charset="-78"/>
          </a:endParaRPr>
        </a:p>
      </dgm:t>
    </dgm:pt>
    <dgm:pt modelId="{296DA11C-BB3A-425D-B803-2EA89171B2C6}" type="parTrans" cxnId="{F4F29289-0841-4D37-AA52-28030375CA57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B577027A-C2DA-4BC8-9A4E-5C32434189F5}" type="sibTrans" cxnId="{F4F29289-0841-4D37-AA52-28030375CA57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4E3B2E12-FDF1-4183-B817-A0349CE7105E}">
      <dgm:prSet/>
      <dgm:spPr/>
      <dgm:t>
        <a:bodyPr/>
        <a:lstStyle/>
        <a:p>
          <a:endParaRPr lang="en-IN"/>
        </a:p>
      </dgm:t>
    </dgm:pt>
    <dgm:pt modelId="{BA8CBBA3-8EB2-4216-838D-8B2EECF22542}" type="parTrans" cxnId="{22D4CB11-25C3-40DD-9E49-A51C832C97E9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09F54E15-F12B-4A80-B2F4-6015B82DE5C3}" type="sibTrans" cxnId="{22D4CB11-25C3-40DD-9E49-A51C832C97E9}">
      <dgm:prSet/>
      <dgm:spPr/>
      <dgm:t>
        <a:bodyPr/>
        <a:lstStyle/>
        <a:p>
          <a:endParaRPr lang="en-IN" b="1">
            <a:solidFill>
              <a:schemeClr val="tx1"/>
            </a:solidFill>
          </a:endParaRPr>
        </a:p>
      </dgm:t>
    </dgm:pt>
    <dgm:pt modelId="{3220B596-9D8F-4FD8-811E-F3BB9F83B905}" type="pres">
      <dgm:prSet presAssocID="{9299DAD6-473C-43A0-B5A0-7EAEF8986359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87D6C86-99A1-4A97-A2F4-4DD52C063EC7}" type="pres">
      <dgm:prSet presAssocID="{9299DAD6-473C-43A0-B5A0-7EAEF8986359}" presName="matrix" presStyleCnt="0"/>
      <dgm:spPr/>
    </dgm:pt>
    <dgm:pt modelId="{59658608-EC0F-4CE3-94DB-0D5FD82DFBF6}" type="pres">
      <dgm:prSet presAssocID="{9299DAD6-473C-43A0-B5A0-7EAEF8986359}" presName="tile1" presStyleLbl="node1" presStyleIdx="0" presStyleCnt="4"/>
      <dgm:spPr/>
    </dgm:pt>
    <dgm:pt modelId="{DCBD6404-2CEC-408F-A89D-7F6D40D8DA68}" type="pres">
      <dgm:prSet presAssocID="{9299DAD6-473C-43A0-B5A0-7EAEF8986359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5B25A52-3169-4133-BE9C-74CDA16B9022}" type="pres">
      <dgm:prSet presAssocID="{9299DAD6-473C-43A0-B5A0-7EAEF8986359}" presName="tile2" presStyleLbl="node1" presStyleIdx="1" presStyleCnt="4" custLinFactNeighborX="2512" custLinFactNeighborY="-15854"/>
      <dgm:spPr/>
    </dgm:pt>
    <dgm:pt modelId="{6849D99F-DC75-4B47-AB1F-39579C5E51B9}" type="pres">
      <dgm:prSet presAssocID="{9299DAD6-473C-43A0-B5A0-7EAEF8986359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19FFAC0-91E4-476D-B98D-5EDED0CAC3F7}" type="pres">
      <dgm:prSet presAssocID="{9299DAD6-473C-43A0-B5A0-7EAEF8986359}" presName="tile3" presStyleLbl="node1" presStyleIdx="2" presStyleCnt="4"/>
      <dgm:spPr/>
    </dgm:pt>
    <dgm:pt modelId="{254CEF1D-9D16-41FA-AD68-D491E2E10002}" type="pres">
      <dgm:prSet presAssocID="{9299DAD6-473C-43A0-B5A0-7EAEF8986359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64A1DC5F-5577-4B8D-8B17-9D709DBDFD34}" type="pres">
      <dgm:prSet presAssocID="{9299DAD6-473C-43A0-B5A0-7EAEF8986359}" presName="tile4" presStyleLbl="node1" presStyleIdx="3" presStyleCnt="4"/>
      <dgm:spPr/>
    </dgm:pt>
    <dgm:pt modelId="{36D747C7-3E44-424D-BC8E-040D20DF1942}" type="pres">
      <dgm:prSet presAssocID="{9299DAD6-473C-43A0-B5A0-7EAEF8986359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315C795E-3A3C-4544-A74C-A286FFD36A65}" type="pres">
      <dgm:prSet presAssocID="{9299DAD6-473C-43A0-B5A0-7EAEF8986359}" presName="centerTile" presStyleLbl="fgShp" presStyleIdx="0" presStyleCnt="1" custLinFactNeighborX="-1041" custLinFactNeighborY="-6111">
        <dgm:presLayoutVars>
          <dgm:chMax val="0"/>
          <dgm:chPref val="0"/>
        </dgm:presLayoutVars>
      </dgm:prSet>
      <dgm:spPr/>
    </dgm:pt>
  </dgm:ptLst>
  <dgm:cxnLst>
    <dgm:cxn modelId="{22D4CB11-25C3-40DD-9E49-A51C832C97E9}" srcId="{C983F133-19E6-4724-B675-6848C8A93814}" destId="{4E3B2E12-FDF1-4183-B817-A0349CE7105E}" srcOrd="4" destOrd="0" parTransId="{BA8CBBA3-8EB2-4216-838D-8B2EECF22542}" sibTransId="{09F54E15-F12B-4A80-B2F4-6015B82DE5C3}"/>
    <dgm:cxn modelId="{E851EC22-AD22-4596-AA39-101A60EC20E7}" type="presOf" srcId="{9299DAD6-473C-43A0-B5A0-7EAEF8986359}" destId="{3220B596-9D8F-4FD8-811E-F3BB9F83B905}" srcOrd="0" destOrd="0" presId="urn:microsoft.com/office/officeart/2005/8/layout/matrix1"/>
    <dgm:cxn modelId="{6A0B6129-7734-49BA-BDA8-A87AA26B839C}" srcId="{C983F133-19E6-4724-B675-6848C8A93814}" destId="{F965EA56-6416-4A40-8F82-A9D9E71E1073}" srcOrd="3" destOrd="0" parTransId="{8529D2DF-116E-4281-A30B-8A15385CAE97}" sibTransId="{AAB76C94-3838-4C19-8B32-E9360623BF09}"/>
    <dgm:cxn modelId="{E77CE536-4C21-410C-8856-23AE2512EF26}" srcId="{C983F133-19E6-4724-B675-6848C8A93814}" destId="{19B7E9D4-B19D-4583-B483-4D7EBA55EE40}" srcOrd="0" destOrd="0" parTransId="{EEDB6D60-790E-4034-A2AA-7635B66DDCDC}" sibTransId="{802281DB-30BE-46E9-B9E9-DD57218AC2C7}"/>
    <dgm:cxn modelId="{27B6ED36-11C8-43FD-B43D-5AEB2350A4F8}" type="presOf" srcId="{F965EA56-6416-4A40-8F82-A9D9E71E1073}" destId="{36D747C7-3E44-424D-BC8E-040D20DF1942}" srcOrd="1" destOrd="0" presId="urn:microsoft.com/office/officeart/2005/8/layout/matrix1"/>
    <dgm:cxn modelId="{03AEEF5B-C11F-42A8-9535-2914D1E808D9}" type="presOf" srcId="{77117BA7-C926-4A58-A434-1F17DC19E994}" destId="{254CEF1D-9D16-41FA-AD68-D491E2E10002}" srcOrd="1" destOrd="0" presId="urn:microsoft.com/office/officeart/2005/8/layout/matrix1"/>
    <dgm:cxn modelId="{0FFBC872-85B7-46E9-8E59-26FFB8F9B9BD}" type="presOf" srcId="{9086F8CE-06E9-46F3-8566-FEE9C9F7BBF0}" destId="{75B25A52-3169-4133-BE9C-74CDA16B9022}" srcOrd="0" destOrd="0" presId="urn:microsoft.com/office/officeart/2005/8/layout/matrix1"/>
    <dgm:cxn modelId="{3FCB767D-40B0-4DBD-8615-0DE46C58B500}" srcId="{9299DAD6-473C-43A0-B5A0-7EAEF8986359}" destId="{C983F133-19E6-4724-B675-6848C8A93814}" srcOrd="0" destOrd="0" parTransId="{D4B9985A-5679-4412-979A-59C9D1075169}" sibTransId="{4713EDF5-BE56-4E6E-8C69-5429A3DDE9BE}"/>
    <dgm:cxn modelId="{F4F29289-0841-4D37-AA52-28030375CA57}" srcId="{C983F133-19E6-4724-B675-6848C8A93814}" destId="{77117BA7-C926-4A58-A434-1F17DC19E994}" srcOrd="2" destOrd="0" parTransId="{296DA11C-BB3A-425D-B803-2EA89171B2C6}" sibTransId="{B577027A-C2DA-4BC8-9A4E-5C32434189F5}"/>
    <dgm:cxn modelId="{DDCD3FAF-496A-4EA7-98B2-238EBA5E6E5A}" type="presOf" srcId="{19B7E9D4-B19D-4583-B483-4D7EBA55EE40}" destId="{DCBD6404-2CEC-408F-A89D-7F6D40D8DA68}" srcOrd="1" destOrd="0" presId="urn:microsoft.com/office/officeart/2005/8/layout/matrix1"/>
    <dgm:cxn modelId="{907A81B4-A941-46BF-B061-A515516DE028}" type="presOf" srcId="{77117BA7-C926-4A58-A434-1F17DC19E994}" destId="{719FFAC0-91E4-476D-B98D-5EDED0CAC3F7}" srcOrd="0" destOrd="0" presId="urn:microsoft.com/office/officeart/2005/8/layout/matrix1"/>
    <dgm:cxn modelId="{B4D2B7B9-9DCE-4B2E-90C9-AC379DAFE339}" type="presOf" srcId="{F965EA56-6416-4A40-8F82-A9D9E71E1073}" destId="{64A1DC5F-5577-4B8D-8B17-9D709DBDFD34}" srcOrd="0" destOrd="0" presId="urn:microsoft.com/office/officeart/2005/8/layout/matrix1"/>
    <dgm:cxn modelId="{5C1B33C1-74DC-4B4E-8B8D-573ED24DE0EC}" type="presOf" srcId="{C983F133-19E6-4724-B675-6848C8A93814}" destId="{315C795E-3A3C-4544-A74C-A286FFD36A65}" srcOrd="0" destOrd="0" presId="urn:microsoft.com/office/officeart/2005/8/layout/matrix1"/>
    <dgm:cxn modelId="{8A0D47C5-7B7C-4C5E-8FDD-1D1C6D3F543E}" type="presOf" srcId="{9086F8CE-06E9-46F3-8566-FEE9C9F7BBF0}" destId="{6849D99F-DC75-4B47-AB1F-39579C5E51B9}" srcOrd="1" destOrd="0" presId="urn:microsoft.com/office/officeart/2005/8/layout/matrix1"/>
    <dgm:cxn modelId="{1C2E05D4-4828-4919-813E-12F1E23991CF}" srcId="{C983F133-19E6-4724-B675-6848C8A93814}" destId="{676E8435-6F1B-47FF-8ECD-78749D52A608}" srcOrd="5" destOrd="0" parTransId="{DA4A13B0-845C-4D5E-A9D7-E85AA8690CB7}" sibTransId="{86940F33-E2B8-4E03-A6A3-02A23EAB260D}"/>
    <dgm:cxn modelId="{FC6B49E8-80C0-4209-82AB-AD77DDC11553}" type="presOf" srcId="{19B7E9D4-B19D-4583-B483-4D7EBA55EE40}" destId="{59658608-EC0F-4CE3-94DB-0D5FD82DFBF6}" srcOrd="0" destOrd="0" presId="urn:microsoft.com/office/officeart/2005/8/layout/matrix1"/>
    <dgm:cxn modelId="{6D743BEF-ED23-4F49-8541-A2100BF81811}" srcId="{C983F133-19E6-4724-B675-6848C8A93814}" destId="{9086F8CE-06E9-46F3-8566-FEE9C9F7BBF0}" srcOrd="1" destOrd="0" parTransId="{8F63D986-6EB7-4EA7-BE76-B35A7350C8D1}" sibTransId="{65CD5F84-C60B-413D-89AC-A54D1B4BBC8B}"/>
    <dgm:cxn modelId="{74DBAAFF-922A-4311-8D9A-C12CC9EF8999}" type="presParOf" srcId="{3220B596-9D8F-4FD8-811E-F3BB9F83B905}" destId="{487D6C86-99A1-4A97-A2F4-4DD52C063EC7}" srcOrd="0" destOrd="0" presId="urn:microsoft.com/office/officeart/2005/8/layout/matrix1"/>
    <dgm:cxn modelId="{7EB23CEA-65A3-46A8-A556-27503B563386}" type="presParOf" srcId="{487D6C86-99A1-4A97-A2F4-4DD52C063EC7}" destId="{59658608-EC0F-4CE3-94DB-0D5FD82DFBF6}" srcOrd="0" destOrd="0" presId="urn:microsoft.com/office/officeart/2005/8/layout/matrix1"/>
    <dgm:cxn modelId="{8F34B119-B29F-4F4A-B9AD-30B309F4503D}" type="presParOf" srcId="{487D6C86-99A1-4A97-A2F4-4DD52C063EC7}" destId="{DCBD6404-2CEC-408F-A89D-7F6D40D8DA68}" srcOrd="1" destOrd="0" presId="urn:microsoft.com/office/officeart/2005/8/layout/matrix1"/>
    <dgm:cxn modelId="{71775116-679A-4297-B852-81DFD1F0E9C5}" type="presParOf" srcId="{487D6C86-99A1-4A97-A2F4-4DD52C063EC7}" destId="{75B25A52-3169-4133-BE9C-74CDA16B9022}" srcOrd="2" destOrd="0" presId="urn:microsoft.com/office/officeart/2005/8/layout/matrix1"/>
    <dgm:cxn modelId="{3AB4054D-5308-4295-BE91-54689CF7BD9F}" type="presParOf" srcId="{487D6C86-99A1-4A97-A2F4-4DD52C063EC7}" destId="{6849D99F-DC75-4B47-AB1F-39579C5E51B9}" srcOrd="3" destOrd="0" presId="urn:microsoft.com/office/officeart/2005/8/layout/matrix1"/>
    <dgm:cxn modelId="{DE9A5375-84DF-443A-BD29-F8D801DE0847}" type="presParOf" srcId="{487D6C86-99A1-4A97-A2F4-4DD52C063EC7}" destId="{719FFAC0-91E4-476D-B98D-5EDED0CAC3F7}" srcOrd="4" destOrd="0" presId="urn:microsoft.com/office/officeart/2005/8/layout/matrix1"/>
    <dgm:cxn modelId="{99059C17-975F-4D5D-B161-180CF4EB0CEB}" type="presParOf" srcId="{487D6C86-99A1-4A97-A2F4-4DD52C063EC7}" destId="{254CEF1D-9D16-41FA-AD68-D491E2E10002}" srcOrd="5" destOrd="0" presId="urn:microsoft.com/office/officeart/2005/8/layout/matrix1"/>
    <dgm:cxn modelId="{6A82941D-5BB9-48FB-B9B2-0DD167D425EE}" type="presParOf" srcId="{487D6C86-99A1-4A97-A2F4-4DD52C063EC7}" destId="{64A1DC5F-5577-4B8D-8B17-9D709DBDFD34}" srcOrd="6" destOrd="0" presId="urn:microsoft.com/office/officeart/2005/8/layout/matrix1"/>
    <dgm:cxn modelId="{D2504160-DB06-488B-87D2-84D52A91FFA8}" type="presParOf" srcId="{487D6C86-99A1-4A97-A2F4-4DD52C063EC7}" destId="{36D747C7-3E44-424D-BC8E-040D20DF1942}" srcOrd="7" destOrd="0" presId="urn:microsoft.com/office/officeart/2005/8/layout/matrix1"/>
    <dgm:cxn modelId="{B31601D3-530D-41BC-A8DF-561BD5E4F9B3}" type="presParOf" srcId="{3220B596-9D8F-4FD8-811E-F3BB9F83B905}" destId="{315C795E-3A3C-4544-A74C-A286FFD36A65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58608-EC0F-4CE3-94DB-0D5FD82DFBF6}">
      <dsp:nvSpPr>
        <dsp:cNvPr id="0" name=""/>
        <dsp:cNvSpPr/>
      </dsp:nvSpPr>
      <dsp:spPr>
        <a:xfrm rot="16200000">
          <a:off x="744343" y="-744343"/>
          <a:ext cx="3183673" cy="4672361"/>
        </a:xfrm>
        <a:prstGeom prst="round1Rect">
          <a:avLst/>
        </a:prstGeom>
        <a:solidFill>
          <a:srgbClr val="9D598A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600" b="0" kern="1200" dirty="0">
            <a:solidFill>
              <a:schemeClr val="bg1"/>
            </a:solidFill>
            <a:latin typeface="Dubai" panose="020B0503030403030204" pitchFamily="34" charset="-78"/>
            <a:cs typeface="Dubai" panose="020B0503030403030204" pitchFamily="34" charset="-78"/>
          </a:endParaRPr>
        </a:p>
      </dsp:txBody>
      <dsp:txXfrm rot="5400000">
        <a:off x="-1" y="1"/>
        <a:ext cx="4672361" cy="2387755"/>
      </dsp:txXfrm>
    </dsp:sp>
    <dsp:sp modelId="{75B25A52-3169-4133-BE9C-74CDA16B9022}">
      <dsp:nvSpPr>
        <dsp:cNvPr id="0" name=""/>
        <dsp:cNvSpPr/>
      </dsp:nvSpPr>
      <dsp:spPr>
        <a:xfrm>
          <a:off x="4672361" y="0"/>
          <a:ext cx="4672361" cy="3183673"/>
        </a:xfrm>
        <a:prstGeom prst="round1Rect">
          <a:avLst/>
        </a:prstGeom>
        <a:solidFill>
          <a:srgbClr val="9D598A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endParaRPr lang="en-IN" sz="2600" b="0" kern="1200" dirty="0">
            <a:solidFill>
              <a:schemeClr val="bg1"/>
            </a:solidFill>
            <a:latin typeface="Dubai" panose="020B0503030403030204" pitchFamily="34" charset="-78"/>
            <a:cs typeface="Dubai" panose="020B0503030403030204" pitchFamily="34" charset="-78"/>
          </a:endParaRPr>
        </a:p>
      </dsp:txBody>
      <dsp:txXfrm>
        <a:off x="4672361" y="0"/>
        <a:ext cx="4672361" cy="2387755"/>
      </dsp:txXfrm>
    </dsp:sp>
    <dsp:sp modelId="{719FFAC0-91E4-476D-B98D-5EDED0CAC3F7}">
      <dsp:nvSpPr>
        <dsp:cNvPr id="0" name=""/>
        <dsp:cNvSpPr/>
      </dsp:nvSpPr>
      <dsp:spPr>
        <a:xfrm rot="10800000">
          <a:off x="0" y="3183673"/>
          <a:ext cx="4672361" cy="3183673"/>
        </a:xfrm>
        <a:prstGeom prst="round1Rect">
          <a:avLst/>
        </a:prstGeom>
        <a:solidFill>
          <a:srgbClr val="9D598A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b="0" kern="1200" dirty="0">
            <a:solidFill>
              <a:schemeClr val="bg1"/>
            </a:solidFill>
            <a:latin typeface="Dubai" panose="020B0503030403030204" pitchFamily="34" charset="-78"/>
            <a:cs typeface="Dubai" panose="020B0503030403030204" pitchFamily="34" charset="-78"/>
          </a:endParaRPr>
        </a:p>
      </dsp:txBody>
      <dsp:txXfrm rot="10800000">
        <a:off x="0" y="3979591"/>
        <a:ext cx="4672361" cy="2387755"/>
      </dsp:txXfrm>
    </dsp:sp>
    <dsp:sp modelId="{64A1DC5F-5577-4B8D-8B17-9D709DBDFD34}">
      <dsp:nvSpPr>
        <dsp:cNvPr id="0" name=""/>
        <dsp:cNvSpPr/>
      </dsp:nvSpPr>
      <dsp:spPr>
        <a:xfrm rot="5400000">
          <a:off x="5416704" y="2439329"/>
          <a:ext cx="3183673" cy="4672361"/>
        </a:xfrm>
        <a:prstGeom prst="round1Rect">
          <a:avLst/>
        </a:prstGeom>
        <a:solidFill>
          <a:srgbClr val="A25E88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endParaRPr lang="en-IN" sz="2600" b="0" kern="1200" dirty="0">
            <a:solidFill>
              <a:schemeClr val="bg1"/>
            </a:solidFill>
            <a:latin typeface="Dubai" panose="020B0503030403030204" pitchFamily="34" charset="-78"/>
            <a:cs typeface="Dubai" panose="020B0503030403030204" pitchFamily="34" charset="-78"/>
          </a:endParaRPr>
        </a:p>
      </dsp:txBody>
      <dsp:txXfrm rot="-5400000">
        <a:off x="4672360" y="3979591"/>
        <a:ext cx="4672361" cy="2387755"/>
      </dsp:txXfrm>
    </dsp:sp>
    <dsp:sp modelId="{315C795E-3A3C-4544-A74C-A286FFD36A65}">
      <dsp:nvSpPr>
        <dsp:cNvPr id="0" name=""/>
        <dsp:cNvSpPr/>
      </dsp:nvSpPr>
      <dsp:spPr>
        <a:xfrm>
          <a:off x="3241469" y="2290477"/>
          <a:ext cx="2803416" cy="1591836"/>
        </a:xfrm>
        <a:prstGeom prst="roundRect">
          <a:avLst/>
        </a:prstGeom>
        <a:solidFill>
          <a:srgbClr val="EDE0E8"/>
        </a:solidFill>
        <a:ln>
          <a:noFill/>
        </a:ln>
        <a:effectLst/>
        <a:scene3d>
          <a:camera prst="orthographicFront"/>
          <a:lightRig rig="chilly" dir="t"/>
        </a:scene3d>
        <a:sp3d z="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8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tellar" panose="020A0402060406010301" pitchFamily="18" charset="0"/>
            </a:rPr>
            <a:t>Benefits </a:t>
          </a:r>
        </a:p>
      </dsp:txBody>
      <dsp:txXfrm>
        <a:off x="3319176" y="2368184"/>
        <a:ext cx="2648002" cy="14364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9886669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0" name="Google Shape;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1" name="Google Shape;9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38532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title"/>
          </p:nvPr>
        </p:nvSpPr>
        <p:spPr>
          <a:xfrm>
            <a:off x="930797" y="3777143"/>
            <a:ext cx="10515600" cy="77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0ee59723ee_0_5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g10ee59723ee_0_5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g10ee59723ee_0_5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g10ee59723ee_0_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g10ee59723ee_0_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ee59723ee_0_6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g10ee59723ee_0_6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g10ee59723ee_0_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g10ee59723ee_0_6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g10ee59723ee_0_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10ee59723ee_0_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g10ee59723ee_0_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g10ee59723ee_0_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g10ee59723ee_0_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10ee59723ee_0_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" name="Google Shape;20;g10ee59723ee_0_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96551" y="6390016"/>
            <a:ext cx="803574" cy="29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ee59723ee_0_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g10ee59723ee_0_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g10ee59723ee_0_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g10ee59723ee_0_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10ee59723ee_0_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10ee59723ee_0_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g10ee59723ee_0_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g10ee59723ee_0_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g10ee59723ee_0_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10ee59723ee_0_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g10ee59723ee_0_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10ee59723ee_0_2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g10ee59723ee_0_2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g10ee59723ee_0_2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g10ee59723ee_0_2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g10ee59723ee_0_2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g10ee59723ee_0_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g10ee59723ee_0_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g10ee59723ee_0_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10ee59723ee_0_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g10ee59723ee_0_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g10ee59723ee_0_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g10ee59723ee_0_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0ee59723ee_0_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g10ee59723ee_0_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g10ee59723ee_0_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0ee59723ee_0_4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10ee59723ee_0_4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5" name="Google Shape;55;g10ee59723ee_0_4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6" name="Google Shape;56;g10ee59723ee_0_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g10ee59723ee_0_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g10ee59723ee_0_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0ee59723ee_0_4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g10ee59723ee_0_4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g10ee59723ee_0_4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g10ee59723ee_0_4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g10ee59723ee_0_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g10ee59723ee_0_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14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525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"/>
          <p:cNvSpPr txBox="1">
            <a:spLocks noGrp="1"/>
          </p:cNvSpPr>
          <p:nvPr>
            <p:ph type="title"/>
          </p:nvPr>
        </p:nvSpPr>
        <p:spPr>
          <a:xfrm>
            <a:off x="6787300" y="5172975"/>
            <a:ext cx="5067000" cy="8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19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  <a:ea typeface="Roboto"/>
                <a:cs typeface="Roboto"/>
                <a:sym typeface="Roboto"/>
              </a:rPr>
              <a:t>Team Name :  </a:t>
            </a:r>
            <a:r>
              <a:rPr lang="en-US" sz="1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SheCode</a:t>
            </a:r>
            <a:r>
              <a:rPr lang="en-US" sz="1900" dirty="0">
                <a:solidFill>
                  <a:schemeClr val="dk1"/>
                </a:solidFill>
              </a:rPr>
              <a:t> Squad</a:t>
            </a:r>
            <a:endParaRPr sz="1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 sz="1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1900" b="1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Members : </a:t>
            </a:r>
            <a:r>
              <a:rPr lang="en-US" sz="1900" dirty="0">
                <a:solidFill>
                  <a:schemeClr val="dk1"/>
                </a:solidFill>
              </a:rPr>
              <a:t>Navneet, Priya and Isham</a:t>
            </a:r>
            <a:endParaRPr sz="1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4B655AA9-2411-0506-B5AB-59AF2538C3A1}"/>
              </a:ext>
            </a:extLst>
          </p:cNvPr>
          <p:cNvSpPr txBox="1"/>
          <p:nvPr/>
        </p:nvSpPr>
        <p:spPr>
          <a:xfrm>
            <a:off x="185911" y="1111172"/>
            <a:ext cx="8630816" cy="1754326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IN" sz="5400" b="1" dirty="0">
                <a:solidFill>
                  <a:srgbClr val="CC00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ubai" panose="020B0503030403030204" pitchFamily="34" charset="-78"/>
                <a:cs typeface="Dubai" panose="020B0503030403030204" pitchFamily="34" charset="-78"/>
              </a:rPr>
              <a:t>Trend-Centric</a:t>
            </a:r>
          </a:p>
          <a:p>
            <a:r>
              <a:rPr lang="en-IN" sz="5400" b="1" dirty="0">
                <a:solidFill>
                  <a:srgbClr val="CC00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ubai" panose="020B0503030403030204" pitchFamily="34" charset="-78"/>
                <a:cs typeface="Dubai" panose="020B0503030403030204" pitchFamily="34" charset="-78"/>
              </a:rPr>
              <a:t>Recommendations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515236-28E1-0260-11D9-B6116BF30EA5}"/>
              </a:ext>
            </a:extLst>
          </p:cNvPr>
          <p:cNvSpPr txBox="1"/>
          <p:nvPr/>
        </p:nvSpPr>
        <p:spPr>
          <a:xfrm>
            <a:off x="185911" y="3069172"/>
            <a:ext cx="511123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660066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Aim: To make Myntra more interactive and updated with the latest trends, user preferences and AI tools.</a:t>
            </a:r>
          </a:p>
          <a:p>
            <a:endParaRPr lang="en-US" sz="2800" dirty="0">
              <a:solidFill>
                <a:srgbClr val="660066"/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endParaRPr lang="en-IN" sz="2800" dirty="0">
              <a:solidFill>
                <a:srgbClr val="660066"/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pic>
        <p:nvPicPr>
          <p:cNvPr id="2" name="Outfit">
            <a:hlinkClick r:id="" action="ppaction://media"/>
            <a:extLst>
              <a:ext uri="{FF2B5EF4-FFF2-40B4-BE49-F238E27FC236}">
                <a16:creationId xmlns:a16="http://schemas.microsoft.com/office/drawing/2014/main" id="{AA5228A3-DC17-E798-6C55-094C338534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out="5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404" y="82315"/>
            <a:ext cx="5989303" cy="336898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Outfit (2)">
            <a:hlinkClick r:id="" action="ppaction://media"/>
            <a:extLst>
              <a:ext uri="{FF2B5EF4-FFF2-40B4-BE49-F238E27FC236}">
                <a16:creationId xmlns:a16="http://schemas.microsoft.com/office/drawing/2014/main" id="{0DB850DB-ABB9-2827-81F2-D1A9ACF458C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>
                  <p14:fade out="25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096000" y="3503436"/>
            <a:ext cx="5989303" cy="326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92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09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0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E74F96A-E2D4-F97E-62F3-54B04F1255BB}"/>
              </a:ext>
            </a:extLst>
          </p:cNvPr>
          <p:cNvSpPr txBox="1"/>
          <p:nvPr/>
        </p:nvSpPr>
        <p:spPr>
          <a:xfrm>
            <a:off x="4169440" y="233686"/>
            <a:ext cx="3168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rgbClr val="CC00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iandra GD" panose="020E0502030308020204" pitchFamily="34" charset="0"/>
              </a:rPr>
              <a:t>3 D Try On </a:t>
            </a:r>
            <a:endParaRPr lang="en-IN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D84330-3B8F-11D8-80DC-3949D8E82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56" y="320505"/>
            <a:ext cx="2864883" cy="621698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4CE5014-C85F-B068-3584-5261C411ECF5}"/>
              </a:ext>
            </a:extLst>
          </p:cNvPr>
          <p:cNvSpPr txBox="1"/>
          <p:nvPr/>
        </p:nvSpPr>
        <p:spPr>
          <a:xfrm>
            <a:off x="4374066" y="1381410"/>
            <a:ext cx="7000178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660066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The 3D Try On allows users to virtually try on clothing items using augmented reality (AR).</a:t>
            </a:r>
          </a:p>
          <a:p>
            <a:r>
              <a:rPr lang="en-US" sz="2800" dirty="0">
                <a:solidFill>
                  <a:srgbClr val="660066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It provides a realistic preview of how the outfit will look in terms of color, texture, and overall style.</a:t>
            </a:r>
          </a:p>
          <a:p>
            <a:r>
              <a:rPr lang="en-US" sz="2800" dirty="0">
                <a:solidFill>
                  <a:srgbClr val="660066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Using a smartphone or webcam, the feature overlays the chosen clothing item onto the user's live video feed or a static image of themselves.</a:t>
            </a:r>
            <a:endParaRPr lang="en-IN" sz="2800" dirty="0">
              <a:solidFill>
                <a:srgbClr val="660066"/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endParaRPr lang="en-IN" sz="2800" dirty="0">
              <a:solidFill>
                <a:srgbClr val="660066"/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7133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E74F96A-E2D4-F97E-62F3-54B04F1255BB}"/>
              </a:ext>
            </a:extLst>
          </p:cNvPr>
          <p:cNvSpPr txBox="1"/>
          <p:nvPr/>
        </p:nvSpPr>
        <p:spPr>
          <a:xfrm>
            <a:off x="5147684" y="183731"/>
            <a:ext cx="4386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>
                <a:solidFill>
                  <a:srgbClr val="CC001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aiandra GD" panose="020E0502030308020204" pitchFamily="34" charset="0"/>
              </a:rPr>
              <a:t>Outfit of The Day</a:t>
            </a:r>
            <a:endParaRPr lang="en-IN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242719-BB9C-2058-0A0E-4443029C88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85"/>
          <a:stretch/>
        </p:blipFill>
        <p:spPr>
          <a:xfrm>
            <a:off x="960141" y="328961"/>
            <a:ext cx="3157447" cy="62000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4A0242-71C0-4151-5809-2EA38E02D9DE}"/>
              </a:ext>
            </a:extLst>
          </p:cNvPr>
          <p:cNvSpPr txBox="1"/>
          <p:nvPr/>
        </p:nvSpPr>
        <p:spPr>
          <a:xfrm>
            <a:off x="4853568" y="1505858"/>
            <a:ext cx="62084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3000" dirty="0">
                <a:solidFill>
                  <a:srgbClr val="660066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A page where users can view an outfit each day based on the ongoing fashion trends. The OOTD is a versatile combination for various occasions and easy to put together with items you likely already have in your wardrobe!</a:t>
            </a:r>
            <a:endParaRPr lang="en-IN" sz="3000" dirty="0">
              <a:solidFill>
                <a:srgbClr val="660066"/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06234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00037ED3-78B4-D2EE-C80B-01FAB6292F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66682905"/>
              </p:ext>
            </p:extLst>
          </p:nvPr>
        </p:nvGraphicFramePr>
        <p:xfrm>
          <a:off x="1282390" y="167267"/>
          <a:ext cx="9344722" cy="6367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1367D02-DBE3-E11D-8643-36AE1B798EF0}"/>
              </a:ext>
            </a:extLst>
          </p:cNvPr>
          <p:cNvSpPr txBox="1"/>
          <p:nvPr/>
        </p:nvSpPr>
        <p:spPr>
          <a:xfrm>
            <a:off x="1564888" y="965250"/>
            <a:ext cx="46277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ubai" panose="020B0503030403030204" pitchFamily="34" charset="-78"/>
                <a:cs typeface="Dubai" panose="020B0503030403030204" pitchFamily="34" charset="-78"/>
              </a:rPr>
              <a:t>Virtual Try On helps users make more confident purchasing decisions by visualizing how clothes will look on them.</a:t>
            </a: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5AFA0E-2594-3E4C-7C16-550179A61224}"/>
              </a:ext>
            </a:extLst>
          </p:cNvPr>
          <p:cNvSpPr txBox="1"/>
          <p:nvPr/>
        </p:nvSpPr>
        <p:spPr>
          <a:xfrm>
            <a:off x="6709317" y="965250"/>
            <a:ext cx="39177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ubai" panose="020B0503030403030204" pitchFamily="34" charset="-78"/>
                <a:cs typeface="Dubai" panose="020B0503030403030204" pitchFamily="34" charset="-78"/>
              </a:rPr>
              <a:t>It also minimizes the chances of returning items due to sizing or style mismatch.</a:t>
            </a: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BD726D-8430-CFD6-5B11-F5A190654DE6}"/>
              </a:ext>
            </a:extLst>
          </p:cNvPr>
          <p:cNvSpPr txBox="1"/>
          <p:nvPr/>
        </p:nvSpPr>
        <p:spPr>
          <a:xfrm>
            <a:off x="1706136" y="4323090"/>
            <a:ext cx="42486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ubai" panose="020B0503030403030204" pitchFamily="34" charset="-78"/>
                <a:cs typeface="Dubai" panose="020B0503030403030204" pitchFamily="34" charset="-78"/>
              </a:rPr>
              <a:t>OOTD creates opportunities for interaction, discussions about style, and the sharing of fashion tips and advice.</a:t>
            </a: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E9F24A-E6B1-9E17-1293-E68F9C0CF496}"/>
              </a:ext>
            </a:extLst>
          </p:cNvPr>
          <p:cNvSpPr txBox="1"/>
          <p:nvPr/>
        </p:nvSpPr>
        <p:spPr>
          <a:xfrm>
            <a:off x="6192644" y="4319508"/>
            <a:ext cx="41445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ubai" panose="020B0503030403030204" pitchFamily="34" charset="-78"/>
                <a:cs typeface="Dubai" panose="020B0503030403030204" pitchFamily="34" charset="-78"/>
              </a:rPr>
              <a:t>OOTD also allows followers to discover new brands and products they might want to purchase for themselves.</a:t>
            </a:r>
            <a:endParaRPr lang="en-IN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65416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596FFA-D0F3-75AC-0B90-71655D4E13DF}"/>
              </a:ext>
            </a:extLst>
          </p:cNvPr>
          <p:cNvSpPr txBox="1"/>
          <p:nvPr/>
        </p:nvSpPr>
        <p:spPr>
          <a:xfrm>
            <a:off x="475785" y="2250526"/>
            <a:ext cx="11511776" cy="1985159"/>
          </a:xfrm>
          <a:prstGeom prst="rect">
            <a:avLst/>
          </a:prstGeom>
          <a:noFill/>
          <a:effectLst>
            <a:glow rad="101600">
              <a:srgbClr val="660066">
                <a:alpha val="60000"/>
              </a:srgbClr>
            </a:glow>
          </a:effectLst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r>
              <a:rPr lang="en-IN" sz="12300" b="1" dirty="0">
                <a:solidFill>
                  <a:srgbClr val="660066"/>
                </a:solidFill>
                <a:effectLst>
                  <a:glow rad="228600">
                    <a:srgbClr val="BA85AB">
                      <a:alpha val="40000"/>
                    </a:srgb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Lucida Handwriting" panose="03010101010101010101" pitchFamily="66" charset="0"/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1452929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225</Words>
  <Application>Microsoft Office PowerPoint</Application>
  <PresentationFormat>Widescreen</PresentationFormat>
  <Paragraphs>18</Paragraphs>
  <Slides>6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Calibri</vt:lpstr>
      <vt:lpstr>Arial</vt:lpstr>
      <vt:lpstr>Dubai</vt:lpstr>
      <vt:lpstr>Roboto</vt:lpstr>
      <vt:lpstr>Lucida Handwriting</vt:lpstr>
      <vt:lpstr>Wingdings</vt:lpstr>
      <vt:lpstr>Maiandra GD</vt:lpstr>
      <vt:lpstr>Castellar</vt:lpstr>
      <vt:lpstr>Office Theme</vt:lpstr>
      <vt:lpstr>Team Name :  SheCode Squad  Team Members : Navneet, Priya and Isham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Name :  SheCode Squad  Team Members : Navneet, Priya and Isham</dc:title>
  <dc:creator>HP</dc:creator>
  <cp:lastModifiedBy>Isham Ahuja</cp:lastModifiedBy>
  <cp:revision>23</cp:revision>
  <dcterms:modified xsi:type="dcterms:W3CDTF">2024-07-15T12:33:27Z</dcterms:modified>
</cp:coreProperties>
</file>